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Proxima Nova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Alegreya ExtraBold"/>
      <p:bold r:id="rId36"/>
      <p:boldItalic r:id="rId37"/>
    </p:embeddedFont>
    <p:embeddedFont>
      <p:font typeface="Alegreya Black"/>
      <p:bold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ProximaNova-regular.fntdata"/><Relationship Id="rId27" Type="http://schemas.openxmlformats.org/officeDocument/2006/relationships/font" Target="fonts/Raleway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bold.fntdata"/><Relationship Id="rId10" Type="http://schemas.openxmlformats.org/officeDocument/2006/relationships/slide" Target="slides/slide6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1.xml"/><Relationship Id="rId37" Type="http://schemas.openxmlformats.org/officeDocument/2006/relationships/font" Target="fonts/AlegreyaExtraBold-boldItalic.fntdata"/><Relationship Id="rId14" Type="http://schemas.openxmlformats.org/officeDocument/2006/relationships/slide" Target="slides/slide10.xml"/><Relationship Id="rId36" Type="http://schemas.openxmlformats.org/officeDocument/2006/relationships/font" Target="fonts/AlegreyaExtraBold-bold.fntdata"/><Relationship Id="rId17" Type="http://schemas.openxmlformats.org/officeDocument/2006/relationships/slide" Target="slides/slide13.xml"/><Relationship Id="rId39" Type="http://schemas.openxmlformats.org/officeDocument/2006/relationships/font" Target="fonts/AlegreyaBlack-boldItalic.fntdata"/><Relationship Id="rId16" Type="http://schemas.openxmlformats.org/officeDocument/2006/relationships/slide" Target="slides/slide12.xml"/><Relationship Id="rId38" Type="http://schemas.openxmlformats.org/officeDocument/2006/relationships/font" Target="fonts/AlegreyaBlack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20cffef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20cffef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c4a8d47e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8c4a8d47e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ed5012be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ed5012be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8ea86d43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8ea86d43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c4a8d47e0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c4a8d47e0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c4a8d47e0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c4a8d47e0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c4a8d47e0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c4a8d47e0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c4a8d47e0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c4a8d47e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c4a8d47e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c4a8d47e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dc3d3829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dc3d3829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c4a8d47e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c4a8d47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c4a8d47e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c4a8d47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c4a8d47e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c4a8d47e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8194036b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8194036b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f0031ae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f0031ae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c4a8d47e0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c4a8d47e0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23d9c849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23d9c849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2103300" y="264475"/>
            <a:ext cx="6566400" cy="16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CodeBot Unit 2 Remix 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550" y="844325"/>
            <a:ext cx="2636350" cy="18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103450" y="1865125"/>
            <a:ext cx="6566400" cy="7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your own project based on Mission 4 and 5</a:t>
            </a:r>
            <a:endParaRPr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" name="Google Shape;128;p22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 ideas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remix suggestions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suggestions –or–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 </a:t>
            </a:r>
            <a:r>
              <a:rPr b="1" lang="en" sz="209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#2</a:t>
            </a:r>
            <a:endParaRPr b="1" sz="209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20250" y="-11032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" name="Google Shape;134;p23"/>
          <p:cNvSpPr txBox="1"/>
          <p:nvPr/>
        </p:nvSpPr>
        <p:spPr>
          <a:xfrm>
            <a:off x="453800" y="874650"/>
            <a:ext cx="7809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plan</a:t>
            </a:r>
            <a:endParaRPr b="1" sz="240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variables will you need? What will you use them for?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will you program the buttons to do?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will you use the user LEDs and line sensor LEDs for?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Will you use the speaker? If so, when?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How will you incorporate the line sensors?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some functions you can define and use? Will they need parameters?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20250" y="-11032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" name="Google Shape;140;p24"/>
          <p:cNvSpPr txBox="1"/>
          <p:nvPr/>
        </p:nvSpPr>
        <p:spPr>
          <a:xfrm>
            <a:off x="453800" y="874650"/>
            <a:ext cx="8121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plan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18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 </a:t>
            </a:r>
            <a:r>
              <a:rPr b="1" lang="en" sz="20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Step #3</a:t>
            </a:r>
            <a:endParaRPr b="1" sz="20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Add to the Planning Guide with more information, as needed.</a:t>
            </a:r>
            <a:endParaRPr sz="2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NOTE: You can modify your plan as you begin to program. You may come across more functions to create, LED uses, and more as you go. 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do not need to revise Step 3 while you work.</a:t>
            </a:r>
            <a:endParaRPr sz="2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20250" y="-11032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6" name="Google Shape;146;p25"/>
          <p:cNvSpPr txBox="1"/>
          <p:nvPr/>
        </p:nvSpPr>
        <p:spPr>
          <a:xfrm>
            <a:off x="453800" y="874650"/>
            <a:ext cx="7809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plan</a:t>
            </a:r>
            <a:endParaRPr b="1" sz="240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18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87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●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a piece of paper to write an algorithm for your project: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first?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next?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●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This algorithm will help you get started.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you need to import?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variables will you define at the beginning of your code?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Are there functions you can start with?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first in the main program?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will happen in the button presses?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424900" y="59150"/>
            <a:ext cx="3591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" name="Google Shape;152;p26"/>
          <p:cNvSpPr txBox="1"/>
          <p:nvPr/>
        </p:nvSpPr>
        <p:spPr>
          <a:xfrm>
            <a:off x="424900" y="1155350"/>
            <a:ext cx="83118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Code your project</a:t>
            </a:r>
            <a:endParaRPr b="1" sz="24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1" lang="en" sz="2091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In CodeSpace, go to the sandbox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Start a new file and give it a descriptive name (</a:t>
            </a:r>
            <a:r>
              <a:rPr b="1"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Remix2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leave other programs open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them as a guide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Import your modules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your variables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functions near the top of your code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function calls and other instructions in the main program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your code a little bit at a time, testing frequently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125" y="16999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9" name="Google Shape;159;p27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Stop and test frequently!</a:t>
            </a:r>
            <a:endParaRPr b="1" sz="24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Think about the steps: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○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○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Step by step!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Mistakes happen, so find them early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your other programs and classmates for help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5" name="Google Shape;165;p28"/>
          <p:cNvSpPr txBox="1"/>
          <p:nvPr/>
        </p:nvSpPr>
        <p:spPr>
          <a:xfrm>
            <a:off x="385450" y="1241875"/>
            <a:ext cx="83511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Documentation!</a:t>
            </a:r>
            <a:endParaRPr b="1" sz="24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1" name="Google Shape;171;p29"/>
          <p:cNvSpPr txBox="1"/>
          <p:nvPr/>
        </p:nvSpPr>
        <p:spPr>
          <a:xfrm>
            <a:off x="402525" y="1180975"/>
            <a:ext cx="86850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Get feedback and Revise</a:t>
            </a:r>
            <a:endParaRPr b="1" sz="24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Show your code to other students.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they think? Have them fill out the feedback form on your Planning Guide.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The Planning Guide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peer reviews to m</a:t>
            </a:r>
            <a:r>
              <a:rPr b="1" lang="en" sz="209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odify your code and make your project even better</a:t>
            </a:r>
            <a:endParaRPr b="1" sz="2091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b="10849" l="0" r="0" t="0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b="9665" l="0" r="0" t="0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By completing this remix you have: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learned more about programming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practiced the skills and concepts from the missions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been thinking! And problem solving and much more!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Wow! Great job!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Share your project with your friends!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projects from other students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Complete the Post-Remix Reflection in the Planning Guide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remix can be: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new program created by adding new code to a program you already created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combine parts of two or more programs in a remix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similar idea in a different way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Creating a remix will let you: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Improve your</a:t>
            </a: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 skills and practice the concepts from the mission.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Be creative.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Remember code from earlier programs and missions.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Work with other students.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Design an original program and write the code all on your own.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500" y="931300"/>
            <a:ext cx="4076776" cy="29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29875" y="1147975"/>
            <a:ext cx="7959300" cy="3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Review Mission 4 and 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your programs from Mission 4 and 5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SweepLEDs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LineSense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 Step 1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Google Shape;89;p17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the mission extension ideas.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remix suggestions.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use any of these ideas or come up with your own.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23236" r="0" t="0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328775" y="1158025"/>
            <a:ext cx="8296800" cy="3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Mission 4 Animatronics Extensions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Make the animation longer by having the CodeBot do more things.</a:t>
            </a:r>
            <a:endParaRPr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Wait for more than 5 people before triggering the animation. You may need to count in binary. Can you use a random number of guests each time?</a:t>
            </a:r>
            <a:endParaRPr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code so when a button is pressed, the CodeBot returns to its original position.</a:t>
            </a:r>
            <a:endParaRPr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19"/>
          <p:cNvSpPr txBox="1"/>
          <p:nvPr/>
        </p:nvSpPr>
        <p:spPr>
          <a:xfrm>
            <a:off x="328775" y="1158025"/>
            <a:ext cx="8296800" cy="3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Mission 5 Fence Patrol Extensions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Char char="●"/>
            </a:pPr>
            <a:r>
              <a:rPr lang="en" sz="2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a button for stopping the CodeBot.</a:t>
            </a:r>
            <a:endParaRPr sz="2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Char char="●"/>
            </a:pPr>
            <a:r>
              <a:rPr lang="en" sz="2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Use one button for dark on light readings, and the other button for light on dark readings.</a:t>
            </a:r>
            <a:endParaRPr sz="2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Char char="●"/>
            </a:pPr>
            <a:r>
              <a:rPr lang="en" sz="2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Use one button for a lot of light in the room, and the other button for a darker setting.</a:t>
            </a:r>
            <a:endParaRPr sz="2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Char char="●"/>
            </a:pPr>
            <a:r>
              <a:rPr lang="en" sz="2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sounds to the code so the ‘bot gives a specific auditory announcement when it hits a line.</a:t>
            </a:r>
            <a:endParaRPr sz="2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Char char="●"/>
            </a:pPr>
            <a:r>
              <a:rPr lang="en" sz="2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Use random numbers – it could be for speed, amount of turn, etc.</a:t>
            </a:r>
            <a:endParaRPr sz="2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20"/>
          <p:cNvSpPr txBox="1"/>
          <p:nvPr/>
        </p:nvSpPr>
        <p:spPr>
          <a:xfrm>
            <a:off x="624450" y="1158025"/>
            <a:ext cx="8001000" cy="3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Mild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sounds and actions to the fence patrol mission.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Medium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Combine Mission 4 and Mission 5 using the buttons: press 0 for animatronics and 1 for fence patrol.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65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6575" y="2203987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5175" y="2203987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7075" y="0"/>
            <a:ext cx="5826000" cy="13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" name="Google Shape;117;p21"/>
          <p:cNvSpPr txBox="1"/>
          <p:nvPr/>
        </p:nvSpPr>
        <p:spPr>
          <a:xfrm>
            <a:off x="413300" y="1035650"/>
            <a:ext cx="8554200" cy="3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Medium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After the animatronics, let CodeBot wander around the stage greeting the guests, but staying on the stage (and within bounds).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Spicy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 a line detection function to the animatronics program so it doesn’t “fall off the stage” during any part of the animation.</a:t>
            </a:r>
            <a:endParaRPr b="1" sz="20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3300" y="947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9375" y="947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800" y="239525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6550" y="239525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0875" y="2395250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